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9" r:id="rId4"/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449C"/>
    <a:srgbClr val="373A35"/>
    <a:srgbClr val="3A8D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69"/>
    <p:restoredTop sz="94646"/>
  </p:normalViewPr>
  <p:slideViewPr>
    <p:cSldViewPr snapToGrid="0" snapToObjects="1">
      <p:cViewPr varScale="1">
        <p:scale>
          <a:sx n="119" d="100"/>
          <a:sy n="119" d="100"/>
        </p:scale>
        <p:origin x="216" y="22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BDDED45-2157-9C4F-ADDE-B777DEDDFA3E}" type="datetimeFigureOut">
              <a:rPr lang="en-US" smtClean="0"/>
              <a:t>3/1/18</a:t>
            </a:fld>
            <a:r>
              <a:rPr lang="en-US" dirty="0" smtClean="0"/>
              <a:t>=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339DF8-3B86-264B-BA45-191F13E8D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7279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BDDED45-2157-9C4F-ADDE-B777DEDDFA3E}" type="datetimeFigureOut">
              <a:rPr lang="en-US" smtClean="0"/>
              <a:t>3/1/18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339DF8-3B86-264B-BA45-191F13E8D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51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BDDED45-2157-9C4F-ADDE-B777DEDDFA3E}" type="datetimeFigureOut">
              <a:rPr lang="en-US" smtClean="0"/>
              <a:t>3/1/18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339DF8-3B86-264B-BA45-191F13E8D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8909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BDDED45-2157-9C4F-ADDE-B777DEDDFA3E}" type="datetimeFigureOut">
              <a:rPr lang="en-US" smtClean="0"/>
              <a:t>3/1/18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339DF8-3B86-264B-BA45-191F13E8D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7843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BDDED45-2157-9C4F-ADDE-B777DEDDFA3E}" type="datetimeFigureOut">
              <a:rPr lang="en-US" smtClean="0"/>
              <a:t>3/1/18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339DF8-3B86-264B-BA45-191F13E8D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720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BDDED45-2157-9C4F-ADDE-B777DEDDFA3E}" type="datetimeFigureOut">
              <a:rPr lang="en-US" smtClean="0"/>
              <a:t>3/1/18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339DF8-3B86-264B-BA45-191F13E8D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26807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BDDED45-2157-9C4F-ADDE-B777DEDDFA3E}" type="datetimeFigureOut">
              <a:rPr lang="en-US" smtClean="0"/>
              <a:t>3/1/18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339DF8-3B86-264B-BA45-191F13E8D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54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BDDED45-2157-9C4F-ADDE-B777DEDDFA3E}" type="datetimeFigureOut">
              <a:rPr lang="en-US" smtClean="0"/>
              <a:t>3/1/18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339DF8-3B86-264B-BA45-191F13E8D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29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BDDED45-2157-9C4F-ADDE-B777DEDDFA3E}" type="datetimeFigureOut">
              <a:rPr lang="en-US" smtClean="0"/>
              <a:t>3/1/18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339DF8-3B86-264B-BA45-191F13E8D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753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BDDED45-2157-9C4F-ADDE-B777DEDDFA3E}" type="datetimeFigureOut">
              <a:rPr lang="en-US" smtClean="0"/>
              <a:t>3/1/18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339DF8-3B86-264B-BA45-191F13E8D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9344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BDDED45-2157-9C4F-ADDE-B777DEDDFA3E}" type="datetimeFigureOut">
              <a:rPr lang="en-US" smtClean="0"/>
              <a:t>3/1/18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339DF8-3B86-264B-BA45-191F13E8D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332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1655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6247182"/>
            <a:ext cx="12192000" cy="610818"/>
          </a:xfrm>
          <a:prstGeom prst="rect">
            <a:avLst/>
          </a:prstGeom>
          <a:solidFill>
            <a:srgbClr val="1C4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0269" y="6390723"/>
            <a:ext cx="1063903" cy="340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805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1C449C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rgbClr val="373A35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rgbClr val="373A35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rgbClr val="373A35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rgbClr val="373A35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rgbClr val="373A35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971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l"/>
            <a:endParaRPr lang="en-US" sz="4800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l"/>
            <a:endParaRPr lang="en-US" sz="1800" dirty="0">
              <a:solidFill>
                <a:schemeClr val="bg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6685" y="5593976"/>
            <a:ext cx="2015984" cy="645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14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48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4268" y="5954574"/>
            <a:ext cx="1420840" cy="454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033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00381"/>
            <a:ext cx="12192000" cy="1325563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Thank you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4268" y="5954574"/>
            <a:ext cx="1420840" cy="454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713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ISLG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SLG2" id="{E1DF63AC-CDA0-DE44-B7C2-93DF57ECB2AA}" vid="{FD5D36E6-0129-504C-8B40-A70B6726185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Words>2</Words>
  <Application>Microsoft Macintosh PowerPoint</Application>
  <PresentationFormat>Widescreen</PresentationFormat>
  <Paragraphs>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6" baseType="lpstr">
      <vt:lpstr>Arial</vt:lpstr>
      <vt:lpstr>Office Theme</vt:lpstr>
      <vt:lpstr>PowerPoint Presentation</vt:lpstr>
      <vt:lpstr>PowerPoint Presentation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15.0037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Monica Martinez</dc:creator>
  <cp:lastModifiedBy>Monica Martinez</cp:lastModifiedBy>
  <cp:revision>1</cp:revision>
  <dcterms:created xsi:type="dcterms:W3CDTF">2018-03-01T18:33:27Z</dcterms:created>
  <dcterms:modified xsi:type="dcterms:W3CDTF">2018-03-01T18:43:12Z</dcterms:modified>
</cp:coreProperties>
</file>